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2"/>
    <p:sldId id="263" r:id="rId3"/>
    <p:sldId id="268" r:id="rId4"/>
    <p:sldId id="269" r:id="rId5"/>
    <p:sldId id="270" r:id="rId6"/>
    <p:sldId id="267" r:id="rId7"/>
    <p:sldId id="264" r:id="rId8"/>
    <p:sldId id="265" r:id="rId9"/>
    <p:sldId id="266" r:id="rId10"/>
    <p:sldId id="272" r:id="rId11"/>
    <p:sldId id="273" r:id="rId12"/>
    <p:sldId id="274" r:id="rId13"/>
    <p:sldId id="275" r:id="rId14"/>
    <p:sldId id="276" r:id="rId15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1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791B1-F5D8-44EA-8E64-49A71400A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F4DA99-053D-401D-AB59-0543DB5A4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E1316-20A0-4F31-B7D8-869523A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B8EF7-A634-4243-9A35-B2748C4B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08B171-F83A-4CC2-97BE-85C098CC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95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103A4-57FC-40FE-B7BC-6D281C25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5C2760-6216-4E4D-8C0C-79F83110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337E1-1744-4BD1-8CDD-593A14D5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AF365-EC5D-42D3-8723-EE76C9F2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9032A-F4C2-4400-9D34-02930F9A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4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0997E-F664-4A3F-8909-AFA1461DA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09C8AD-55C7-4F20-9B53-35E2EADEF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79FBC-A5C4-4836-8892-BE3E4882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13F9D-33EF-48AD-8898-BC9DE784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BF6F9-411B-4C27-8712-7D18513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6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6CC5-0955-4141-BF35-6D4BF8366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0DD02-58B3-42B3-8DF8-5945EA05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03DC4-6A9F-499E-8DB6-89F6C0C1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34EF2-7023-46CF-99F5-4230ACD3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E12E5-5B07-4173-BCC4-EE359345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2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557AD-A9C7-4FD3-9CED-AC819038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F64024-54EF-4972-A4DA-0B1AE3D1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C497A-4C28-40B6-B5BD-A6A831CA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CFCCC-C534-4BD3-8851-8F078995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C3CC0-244D-4A8B-8FE7-DBDF80CA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E56CD-FC39-4FDC-B782-D2CD009F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170BE-C8B7-4A47-97BC-4765B37A9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469E34-304B-4B3B-AC26-5518C2E32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41052-28CC-450E-9980-2C66446A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FD79DE-EF5E-441D-8F1B-5A2F9097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E1737B-3C20-4E2E-B167-97371258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6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EFA2C-B7CD-46C4-92B4-074D333A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976CC3-78D6-4286-950B-1186FD976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1FC683-39A7-4D8D-AC80-7F4D71BFF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84B21C-4433-4970-AE22-4603B0CB8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FBC879-C71C-4EF7-8D84-6AE5B2073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5B6BBC-2EC7-4E23-A503-71D841B5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CAB126-88C0-4ECA-9C50-776B07D8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F6212E-C98B-4CA7-A146-2C8CAB1A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57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9FAD2-69BA-4726-AC20-5DA4EA28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255BD2-6D48-4C9A-8B17-ACAF904B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0F3DD4-6504-4773-9522-992ADB914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0548EC-ED83-4AC6-A80B-5941229A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99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50F934-4301-4B14-A32D-FFDE3DD7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664FFC-4360-4759-B988-7251BBA95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F1668-29F0-4A01-A111-6204731A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6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80D98-27DB-4142-A9C6-C48E3AD4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2130F-B8DC-4877-83BD-5C995FA04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6ACEC-536E-4B5F-B0E1-F2898ADBC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F3677D-CF52-4A95-8EC8-8322710F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D2B82B-38D6-4FD5-B736-6822752C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52894B-A175-46A0-8A5D-DC37CE80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0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423FA-3A4A-4B91-9A77-BDCDAE87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A02209-3F69-41EB-8D2B-048F4AF27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04108A-92E4-468F-B27A-139522D21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6C9464-3D1C-4402-99DE-486BA40E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2D0741-9CEA-4673-AE8B-9E74154D7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8CC2CB-335D-464B-9D48-9810CD12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7AC597-F5A9-4D0A-BF91-7B733B6C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2146F5-8C19-47AB-8501-0BDB564EE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A3076C-2FD8-4534-BD99-6EE0158717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964A1-8B64-4889-B5E9-99BB916EF9B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361E2-2044-4F4A-A48A-5776CD47A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80796E-25FE-4196-AC3B-4382F3533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AC60-E4CC-4BDF-B129-67A607CB7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2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7F5DCE-B4F1-453F-9CDF-EE1896BBD86A}"/>
              </a:ext>
            </a:extLst>
          </p:cNvPr>
          <p:cNvSpPr txBox="1"/>
          <p:nvPr/>
        </p:nvSpPr>
        <p:spPr>
          <a:xfrm>
            <a:off x="767948" y="1139255"/>
            <a:ext cx="10307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목차 파트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1E516-9A0E-46EB-B8E4-EF5C64DE3890}"/>
              </a:ext>
            </a:extLst>
          </p:cNvPr>
          <p:cNvSpPr txBox="1"/>
          <p:nvPr/>
        </p:nvSpPr>
        <p:spPr>
          <a:xfrm>
            <a:off x="1386620" y="3075057"/>
            <a:ext cx="1030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4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모핑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효과 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: 2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5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슬라이드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365-CF65-4E0D-94EF-C1DD0A026CBA}"/>
              </a:ext>
            </a:extLst>
          </p:cNvPr>
          <p:cNvSpPr txBox="1"/>
          <p:nvPr/>
        </p:nvSpPr>
        <p:spPr>
          <a:xfrm>
            <a:off x="1386620" y="3838916"/>
            <a:ext cx="1030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4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모핑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효과 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: 6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9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슬라이드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1E8CC-0D4C-4929-B94F-2F4C8AA09C47}"/>
              </a:ext>
            </a:extLst>
          </p:cNvPr>
          <p:cNvSpPr txBox="1"/>
          <p:nvPr/>
        </p:nvSpPr>
        <p:spPr>
          <a:xfrm>
            <a:off x="1386620" y="4602775"/>
            <a:ext cx="1030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단일 슬라이드 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10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슬라이드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C4B62-CA41-4291-B517-BBC9DA3D34CD}"/>
              </a:ext>
            </a:extLst>
          </p:cNvPr>
          <p:cNvSpPr txBox="1"/>
          <p:nvPr/>
        </p:nvSpPr>
        <p:spPr>
          <a:xfrm>
            <a:off x="1386620" y="5366634"/>
            <a:ext cx="1030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밝기 변화 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11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-14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슬라이드</a:t>
            </a:r>
          </a:p>
        </p:txBody>
      </p:sp>
    </p:spTree>
    <p:extLst>
      <p:ext uri="{BB962C8B-B14F-4D97-AF65-F5344CB8AC3E}">
        <p14:creationId xmlns:p14="http://schemas.microsoft.com/office/powerpoint/2010/main" val="246672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AC4ED2-5238-44BF-A17E-77B72C44B0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5256B-1F1A-430C-BDEC-7A689817F7B7}"/>
              </a:ext>
            </a:extLst>
          </p:cNvPr>
          <p:cNvSpPr/>
          <p:nvPr/>
        </p:nvSpPr>
        <p:spPr>
          <a:xfrm>
            <a:off x="0" y="0"/>
            <a:ext cx="36957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75F994-66DF-41CD-9EA8-9C1CCEAA54B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E8463F-BC2E-4671-9D1E-CE7FFF87DD2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도움말">
            <a:extLst>
              <a:ext uri="{FF2B5EF4-FFF2-40B4-BE49-F238E27FC236}">
                <a16:creationId xmlns:a16="http://schemas.microsoft.com/office/drawing/2014/main" id="{01992625-635E-4FCD-9AAE-4A42953F2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2369" y="1050516"/>
            <a:ext cx="720000" cy="720000"/>
          </a:xfrm>
          <a:prstGeom prst="rect">
            <a:avLst/>
          </a:prstGeom>
        </p:spPr>
      </p:pic>
      <p:pic>
        <p:nvPicPr>
          <p:cNvPr id="12" name="그래픽 11" descr="인터넷">
            <a:extLst>
              <a:ext uri="{FF2B5EF4-FFF2-40B4-BE49-F238E27FC236}">
                <a16:creationId xmlns:a16="http://schemas.microsoft.com/office/drawing/2014/main" id="{5070BE5A-F489-4C69-971C-137B6E904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2369" y="2540390"/>
            <a:ext cx="720000" cy="720000"/>
          </a:xfrm>
          <a:prstGeom prst="rect">
            <a:avLst/>
          </a:prstGeom>
        </p:spPr>
      </p:pic>
      <p:pic>
        <p:nvPicPr>
          <p:cNvPr id="13" name="그래픽 12" descr="클라우드 컴퓨팅">
            <a:extLst>
              <a:ext uri="{FF2B5EF4-FFF2-40B4-BE49-F238E27FC236}">
                <a16:creationId xmlns:a16="http://schemas.microsoft.com/office/drawing/2014/main" id="{B4B20814-CD7D-4E85-94B1-8EE923951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1532" y="5221049"/>
            <a:ext cx="720000" cy="720000"/>
          </a:xfrm>
          <a:prstGeom prst="rect">
            <a:avLst/>
          </a:prstGeom>
        </p:spPr>
      </p:pic>
      <p:pic>
        <p:nvPicPr>
          <p:cNvPr id="14" name="그래픽 13" descr="생각 풍선">
            <a:extLst>
              <a:ext uri="{FF2B5EF4-FFF2-40B4-BE49-F238E27FC236}">
                <a16:creationId xmlns:a16="http://schemas.microsoft.com/office/drawing/2014/main" id="{A251D742-5703-464B-8757-87CC9950E9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369" y="3880719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AF4005-5BA6-48C1-A110-F35E8F801B8D}"/>
              </a:ext>
            </a:extLst>
          </p:cNvPr>
          <p:cNvSpPr txBox="1"/>
          <p:nvPr/>
        </p:nvSpPr>
        <p:spPr>
          <a:xfrm>
            <a:off x="6486356" y="914063"/>
            <a:ext cx="2107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8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</a:t>
            </a:r>
            <a:endParaRPr lang="ko-KR" altLang="en-US" sz="8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4B98F-DA99-4EED-9BCB-55C9FC782FF8}"/>
              </a:ext>
            </a:extLst>
          </p:cNvPr>
          <p:cNvSpPr txBox="1"/>
          <p:nvPr/>
        </p:nvSpPr>
        <p:spPr>
          <a:xfrm>
            <a:off x="4192013" y="2710094"/>
            <a:ext cx="210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583C0-F1D9-4736-A654-FCB40C2B3E24}"/>
              </a:ext>
            </a:extLst>
          </p:cNvPr>
          <p:cNvSpPr txBox="1"/>
          <p:nvPr/>
        </p:nvSpPr>
        <p:spPr>
          <a:xfrm>
            <a:off x="4192013" y="3733353"/>
            <a:ext cx="2107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C1547-10B4-4FCD-82EB-D601F559F37A}"/>
              </a:ext>
            </a:extLst>
          </p:cNvPr>
          <p:cNvSpPr txBox="1"/>
          <p:nvPr/>
        </p:nvSpPr>
        <p:spPr>
          <a:xfrm>
            <a:off x="4241532" y="5380994"/>
            <a:ext cx="210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82140C-D216-495C-B5ED-5035D822AF2A}"/>
              </a:ext>
            </a:extLst>
          </p:cNvPr>
          <p:cNvSpPr txBox="1"/>
          <p:nvPr/>
        </p:nvSpPr>
        <p:spPr>
          <a:xfrm>
            <a:off x="4183256" y="1244500"/>
            <a:ext cx="210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C33CE2-DD84-4344-8757-A47E40E6F962}"/>
              </a:ext>
            </a:extLst>
          </p:cNvPr>
          <p:cNvSpPr txBox="1"/>
          <p:nvPr/>
        </p:nvSpPr>
        <p:spPr>
          <a:xfrm>
            <a:off x="6759605" y="2048374"/>
            <a:ext cx="2107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8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</a:t>
            </a:r>
            <a:endParaRPr lang="ko-KR" altLang="en-US" sz="8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C0FB98-1270-450D-BFA7-B5439A670010}"/>
              </a:ext>
            </a:extLst>
          </p:cNvPr>
          <p:cNvSpPr txBox="1"/>
          <p:nvPr/>
        </p:nvSpPr>
        <p:spPr>
          <a:xfrm>
            <a:off x="6709553" y="3218999"/>
            <a:ext cx="2683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8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8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C8E1F9-E31D-45EB-9040-F553B32D4D12}"/>
              </a:ext>
            </a:extLst>
          </p:cNvPr>
          <p:cNvCxnSpPr/>
          <p:nvPr/>
        </p:nvCxnSpPr>
        <p:spPr>
          <a:xfrm>
            <a:off x="8313491" y="918826"/>
            <a:ext cx="108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BAA268-62A4-4532-B481-616734033688}"/>
              </a:ext>
            </a:extLst>
          </p:cNvPr>
          <p:cNvCxnSpPr>
            <a:cxnSpLocks/>
          </p:cNvCxnSpPr>
          <p:nvPr/>
        </p:nvCxnSpPr>
        <p:spPr>
          <a:xfrm flipV="1">
            <a:off x="9388728" y="906126"/>
            <a:ext cx="0" cy="7394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1C4425D-501C-4789-B016-B871474650DA}"/>
              </a:ext>
            </a:extLst>
          </p:cNvPr>
          <p:cNvCxnSpPr>
            <a:cxnSpLocks/>
          </p:cNvCxnSpPr>
          <p:nvPr/>
        </p:nvCxnSpPr>
        <p:spPr>
          <a:xfrm flipV="1">
            <a:off x="9393491" y="3861242"/>
            <a:ext cx="0" cy="73947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8ABB32A-8556-458F-846B-7C402FA38693}"/>
              </a:ext>
            </a:extLst>
          </p:cNvPr>
          <p:cNvCxnSpPr/>
          <p:nvPr/>
        </p:nvCxnSpPr>
        <p:spPr>
          <a:xfrm>
            <a:off x="8322764" y="4595956"/>
            <a:ext cx="108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C2335A-6B78-4FC6-BDFB-F52B2682FE36}"/>
              </a:ext>
            </a:extLst>
          </p:cNvPr>
          <p:cNvSpPr txBox="1"/>
          <p:nvPr/>
        </p:nvSpPr>
        <p:spPr>
          <a:xfrm>
            <a:off x="6505519" y="5100054"/>
            <a:ext cx="210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박예찬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E7087-8948-4E1C-B1CD-E79AE8C200B1}"/>
              </a:ext>
            </a:extLst>
          </p:cNvPr>
          <p:cNvSpPr txBox="1"/>
          <p:nvPr/>
        </p:nvSpPr>
        <p:spPr>
          <a:xfrm>
            <a:off x="6505519" y="5686120"/>
            <a:ext cx="210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황효진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60AEA4-A6D9-44C8-B01B-336878FC5E97}"/>
              </a:ext>
            </a:extLst>
          </p:cNvPr>
          <p:cNvSpPr txBox="1"/>
          <p:nvPr/>
        </p:nvSpPr>
        <p:spPr>
          <a:xfrm>
            <a:off x="7715545" y="5100054"/>
            <a:ext cx="210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이다은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69A4A-3DBF-4A08-9634-29C1C63A32AC}"/>
              </a:ext>
            </a:extLst>
          </p:cNvPr>
          <p:cNvSpPr txBox="1"/>
          <p:nvPr/>
        </p:nvSpPr>
        <p:spPr>
          <a:xfrm>
            <a:off x="7715545" y="5686120"/>
            <a:ext cx="210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이인용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044328-7D6C-45D9-8AED-F2E23B630B15}"/>
              </a:ext>
            </a:extLst>
          </p:cNvPr>
          <p:cNvSpPr txBox="1"/>
          <p:nvPr/>
        </p:nvSpPr>
        <p:spPr>
          <a:xfrm>
            <a:off x="8962363" y="5100054"/>
            <a:ext cx="210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조지윤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41487D-2C96-4C6E-99CD-069BC89344CB}"/>
              </a:ext>
            </a:extLst>
          </p:cNvPr>
          <p:cNvSpPr txBox="1"/>
          <p:nvPr/>
        </p:nvSpPr>
        <p:spPr>
          <a:xfrm>
            <a:off x="8962363" y="5686120"/>
            <a:ext cx="210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제갈우석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08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18EF61-6139-40DA-9647-DD38AA982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66C5-E37D-4921-BD7E-F1C7FF8A3F34}"/>
              </a:ext>
            </a:extLst>
          </p:cNvPr>
          <p:cNvSpPr txBox="1"/>
          <p:nvPr/>
        </p:nvSpPr>
        <p:spPr>
          <a:xfrm>
            <a:off x="4168463" y="391549"/>
            <a:ext cx="385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INDEX</a:t>
            </a:r>
            <a:endParaRPr lang="ko-KR" altLang="en-US" sz="8000" dirty="0">
              <a:solidFill>
                <a:schemeClr val="accent1">
                  <a:lumMod val="40000"/>
                  <a:lumOff val="6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래픽 5" descr="도움말">
            <a:extLst>
              <a:ext uri="{FF2B5EF4-FFF2-40B4-BE49-F238E27FC236}">
                <a16:creationId xmlns:a16="http://schemas.microsoft.com/office/drawing/2014/main" id="{5AA498E3-685B-4802-8B3C-6AB980D1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589" y="2507808"/>
            <a:ext cx="1080000" cy="10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8223BE-2A10-4B19-9F24-AB29834D0457}"/>
              </a:ext>
            </a:extLst>
          </p:cNvPr>
          <p:cNvSpPr txBox="1"/>
          <p:nvPr/>
        </p:nvSpPr>
        <p:spPr>
          <a:xfrm>
            <a:off x="972669" y="4089384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</p:spTree>
    <p:extLst>
      <p:ext uri="{BB962C8B-B14F-4D97-AF65-F5344CB8AC3E}">
        <p14:creationId xmlns:p14="http://schemas.microsoft.com/office/powerpoint/2010/main" val="37022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18EF61-6139-40DA-9647-DD38AA982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66C5-E37D-4921-BD7E-F1C7FF8A3F34}"/>
              </a:ext>
            </a:extLst>
          </p:cNvPr>
          <p:cNvSpPr txBox="1"/>
          <p:nvPr/>
        </p:nvSpPr>
        <p:spPr>
          <a:xfrm>
            <a:off x="4168463" y="391549"/>
            <a:ext cx="385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INDEX</a:t>
            </a:r>
            <a:endParaRPr lang="ko-KR" altLang="en-US" sz="8000" dirty="0">
              <a:solidFill>
                <a:schemeClr val="accent1">
                  <a:lumMod val="40000"/>
                  <a:lumOff val="6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래픽 5" descr="도움말">
            <a:extLst>
              <a:ext uri="{FF2B5EF4-FFF2-40B4-BE49-F238E27FC236}">
                <a16:creationId xmlns:a16="http://schemas.microsoft.com/office/drawing/2014/main" id="{5AA498E3-685B-4802-8B3C-6AB980D1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589" y="2507808"/>
            <a:ext cx="1080000" cy="1080000"/>
          </a:xfrm>
          <a:prstGeom prst="rect">
            <a:avLst/>
          </a:prstGeom>
        </p:spPr>
      </p:pic>
      <p:pic>
        <p:nvPicPr>
          <p:cNvPr id="7" name="그래픽 6" descr="인터넷">
            <a:extLst>
              <a:ext uri="{FF2B5EF4-FFF2-40B4-BE49-F238E27FC236}">
                <a16:creationId xmlns:a16="http://schemas.microsoft.com/office/drawing/2014/main" id="{C6E7C15D-C2EA-40D0-B213-D468018CF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8463" y="2507808"/>
            <a:ext cx="1080000" cy="108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B1BA63-BCAE-4068-B645-8CE037537E2E}"/>
              </a:ext>
            </a:extLst>
          </p:cNvPr>
          <p:cNvCxnSpPr/>
          <p:nvPr/>
        </p:nvCxnSpPr>
        <p:spPr>
          <a:xfrm>
            <a:off x="3287486" y="2677886"/>
            <a:ext cx="0" cy="285205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6D4590-482D-4627-8656-005CBD363F26}"/>
              </a:ext>
            </a:extLst>
          </p:cNvPr>
          <p:cNvSpPr txBox="1"/>
          <p:nvPr/>
        </p:nvSpPr>
        <p:spPr>
          <a:xfrm>
            <a:off x="972669" y="4089384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B8193-5A57-4CFF-A9A6-A1AD765FA36F}"/>
              </a:ext>
            </a:extLst>
          </p:cNvPr>
          <p:cNvSpPr txBox="1"/>
          <p:nvPr/>
        </p:nvSpPr>
        <p:spPr>
          <a:xfrm>
            <a:off x="3632731" y="4073681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</p:spTree>
    <p:extLst>
      <p:ext uri="{BB962C8B-B14F-4D97-AF65-F5344CB8AC3E}">
        <p14:creationId xmlns:p14="http://schemas.microsoft.com/office/powerpoint/2010/main" val="48703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18EF61-6139-40DA-9647-DD38AA982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66C5-E37D-4921-BD7E-F1C7FF8A3F34}"/>
              </a:ext>
            </a:extLst>
          </p:cNvPr>
          <p:cNvSpPr txBox="1"/>
          <p:nvPr/>
        </p:nvSpPr>
        <p:spPr>
          <a:xfrm>
            <a:off x="4168463" y="391549"/>
            <a:ext cx="385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INDEX</a:t>
            </a:r>
            <a:endParaRPr lang="ko-KR" altLang="en-US" sz="8000" dirty="0">
              <a:solidFill>
                <a:schemeClr val="accent1">
                  <a:lumMod val="40000"/>
                  <a:lumOff val="6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래픽 5" descr="도움말">
            <a:extLst>
              <a:ext uri="{FF2B5EF4-FFF2-40B4-BE49-F238E27FC236}">
                <a16:creationId xmlns:a16="http://schemas.microsoft.com/office/drawing/2014/main" id="{5AA498E3-685B-4802-8B3C-6AB980D1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589" y="2507808"/>
            <a:ext cx="1080000" cy="1080000"/>
          </a:xfrm>
          <a:prstGeom prst="rect">
            <a:avLst/>
          </a:prstGeom>
        </p:spPr>
      </p:pic>
      <p:pic>
        <p:nvPicPr>
          <p:cNvPr id="7" name="그래픽 6" descr="인터넷">
            <a:extLst>
              <a:ext uri="{FF2B5EF4-FFF2-40B4-BE49-F238E27FC236}">
                <a16:creationId xmlns:a16="http://schemas.microsoft.com/office/drawing/2014/main" id="{C6E7C15D-C2EA-40D0-B213-D468018CF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8463" y="2507808"/>
            <a:ext cx="1080000" cy="1080000"/>
          </a:xfrm>
          <a:prstGeom prst="rect">
            <a:avLst/>
          </a:prstGeom>
        </p:spPr>
      </p:pic>
      <p:pic>
        <p:nvPicPr>
          <p:cNvPr id="9" name="그래픽 8" descr="생각 풍선">
            <a:extLst>
              <a:ext uri="{FF2B5EF4-FFF2-40B4-BE49-F238E27FC236}">
                <a16:creationId xmlns:a16="http://schemas.microsoft.com/office/drawing/2014/main" id="{48058532-CD80-438D-B462-CB707CD98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3539" y="2376988"/>
            <a:ext cx="1080000" cy="108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B1BA63-BCAE-4068-B645-8CE037537E2E}"/>
              </a:ext>
            </a:extLst>
          </p:cNvPr>
          <p:cNvCxnSpPr/>
          <p:nvPr/>
        </p:nvCxnSpPr>
        <p:spPr>
          <a:xfrm>
            <a:off x="3287486" y="2677886"/>
            <a:ext cx="0" cy="285205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D246CD-ED0D-4EA2-9F05-E98AB28327E4}"/>
              </a:ext>
            </a:extLst>
          </p:cNvPr>
          <p:cNvCxnSpPr/>
          <p:nvPr/>
        </p:nvCxnSpPr>
        <p:spPr>
          <a:xfrm>
            <a:off x="6117771" y="2677886"/>
            <a:ext cx="0" cy="285205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4E1E48-A120-454D-965C-95A6B1847725}"/>
              </a:ext>
            </a:extLst>
          </p:cNvPr>
          <p:cNvSpPr txBox="1"/>
          <p:nvPr/>
        </p:nvSpPr>
        <p:spPr>
          <a:xfrm>
            <a:off x="972669" y="4089384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5B2EC-86E3-4D74-BE70-66DDEDB486BF}"/>
              </a:ext>
            </a:extLst>
          </p:cNvPr>
          <p:cNvSpPr txBox="1"/>
          <p:nvPr/>
        </p:nvSpPr>
        <p:spPr>
          <a:xfrm>
            <a:off x="3632731" y="4073681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5BB5C-4566-4BB8-A594-395A6082AFF1}"/>
              </a:ext>
            </a:extLst>
          </p:cNvPr>
          <p:cNvSpPr txBox="1"/>
          <p:nvPr/>
        </p:nvSpPr>
        <p:spPr>
          <a:xfrm>
            <a:off x="6463015" y="3889015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</p:spTree>
    <p:extLst>
      <p:ext uri="{BB962C8B-B14F-4D97-AF65-F5344CB8AC3E}">
        <p14:creationId xmlns:p14="http://schemas.microsoft.com/office/powerpoint/2010/main" val="8668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18EF61-6139-40DA-9647-DD38AA982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66C5-E37D-4921-BD7E-F1C7FF8A3F34}"/>
              </a:ext>
            </a:extLst>
          </p:cNvPr>
          <p:cNvSpPr txBox="1"/>
          <p:nvPr/>
        </p:nvSpPr>
        <p:spPr>
          <a:xfrm>
            <a:off x="4168463" y="391549"/>
            <a:ext cx="385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INDEX</a:t>
            </a:r>
            <a:endParaRPr lang="ko-KR" altLang="en-US" sz="8000" dirty="0">
              <a:solidFill>
                <a:schemeClr val="accent1">
                  <a:lumMod val="40000"/>
                  <a:lumOff val="6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래픽 5" descr="도움말">
            <a:extLst>
              <a:ext uri="{FF2B5EF4-FFF2-40B4-BE49-F238E27FC236}">
                <a16:creationId xmlns:a16="http://schemas.microsoft.com/office/drawing/2014/main" id="{5AA498E3-685B-4802-8B3C-6AB980D1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589" y="2507808"/>
            <a:ext cx="1080000" cy="1080000"/>
          </a:xfrm>
          <a:prstGeom prst="rect">
            <a:avLst/>
          </a:prstGeom>
        </p:spPr>
      </p:pic>
      <p:pic>
        <p:nvPicPr>
          <p:cNvPr id="7" name="그래픽 6" descr="인터넷">
            <a:extLst>
              <a:ext uri="{FF2B5EF4-FFF2-40B4-BE49-F238E27FC236}">
                <a16:creationId xmlns:a16="http://schemas.microsoft.com/office/drawing/2014/main" id="{C6E7C15D-C2EA-40D0-B213-D468018CF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8463" y="2507808"/>
            <a:ext cx="1080000" cy="1080000"/>
          </a:xfrm>
          <a:prstGeom prst="rect">
            <a:avLst/>
          </a:prstGeom>
        </p:spPr>
      </p:pic>
      <p:pic>
        <p:nvPicPr>
          <p:cNvPr id="8" name="그래픽 7" descr="클라우드 컴퓨팅">
            <a:extLst>
              <a:ext uri="{FF2B5EF4-FFF2-40B4-BE49-F238E27FC236}">
                <a16:creationId xmlns:a16="http://schemas.microsoft.com/office/drawing/2014/main" id="{4FA2D41C-CC22-4879-99B5-9A4AFCBCE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8995" y="2349000"/>
            <a:ext cx="1080000" cy="1080000"/>
          </a:xfrm>
          <a:prstGeom prst="rect">
            <a:avLst/>
          </a:prstGeom>
        </p:spPr>
      </p:pic>
      <p:pic>
        <p:nvPicPr>
          <p:cNvPr id="9" name="그래픽 8" descr="생각 풍선">
            <a:extLst>
              <a:ext uri="{FF2B5EF4-FFF2-40B4-BE49-F238E27FC236}">
                <a16:creationId xmlns:a16="http://schemas.microsoft.com/office/drawing/2014/main" id="{48058532-CD80-438D-B462-CB707CD98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3539" y="2376988"/>
            <a:ext cx="1080000" cy="108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B1BA63-BCAE-4068-B645-8CE037537E2E}"/>
              </a:ext>
            </a:extLst>
          </p:cNvPr>
          <p:cNvCxnSpPr/>
          <p:nvPr/>
        </p:nvCxnSpPr>
        <p:spPr>
          <a:xfrm>
            <a:off x="3287486" y="2677886"/>
            <a:ext cx="0" cy="285205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D246CD-ED0D-4EA2-9F05-E98AB28327E4}"/>
              </a:ext>
            </a:extLst>
          </p:cNvPr>
          <p:cNvCxnSpPr/>
          <p:nvPr/>
        </p:nvCxnSpPr>
        <p:spPr>
          <a:xfrm>
            <a:off x="6117771" y="2677886"/>
            <a:ext cx="0" cy="285205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37E45D-291B-4987-B08F-ED1FA86989C4}"/>
              </a:ext>
            </a:extLst>
          </p:cNvPr>
          <p:cNvCxnSpPr/>
          <p:nvPr/>
        </p:nvCxnSpPr>
        <p:spPr>
          <a:xfrm>
            <a:off x="8904513" y="2667000"/>
            <a:ext cx="0" cy="2852057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989C1F-5B03-4819-BDE3-BFBA6ED203D4}"/>
              </a:ext>
            </a:extLst>
          </p:cNvPr>
          <p:cNvSpPr txBox="1"/>
          <p:nvPr/>
        </p:nvSpPr>
        <p:spPr>
          <a:xfrm>
            <a:off x="972669" y="4089384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5AA42-1141-4000-A320-DC04C2AA1D86}"/>
              </a:ext>
            </a:extLst>
          </p:cNvPr>
          <p:cNvSpPr txBox="1"/>
          <p:nvPr/>
        </p:nvSpPr>
        <p:spPr>
          <a:xfrm>
            <a:off x="3632731" y="4073681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C9852-93A7-4694-AAD1-158641FA63D1}"/>
              </a:ext>
            </a:extLst>
          </p:cNvPr>
          <p:cNvSpPr txBox="1"/>
          <p:nvPr/>
        </p:nvSpPr>
        <p:spPr>
          <a:xfrm>
            <a:off x="6463015" y="3889015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BC22B9-75C9-4769-A770-F28BD8D75B5F}"/>
              </a:ext>
            </a:extLst>
          </p:cNvPr>
          <p:cNvSpPr txBox="1"/>
          <p:nvPr/>
        </p:nvSpPr>
        <p:spPr>
          <a:xfrm>
            <a:off x="9443001" y="4073681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1565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42000" y="0"/>
            <a:ext cx="3060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2000" y="0"/>
            <a:ext cx="3060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32000" y="-38100"/>
            <a:ext cx="3060000" cy="689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2822F5-7C75-463E-BCED-B806AA867382}"/>
              </a:ext>
            </a:extLst>
          </p:cNvPr>
          <p:cNvSpPr/>
          <p:nvPr/>
        </p:nvSpPr>
        <p:spPr>
          <a:xfrm>
            <a:off x="0" y="0"/>
            <a:ext cx="12192000" cy="68961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CDAE16A-9A26-4F50-B317-24B27420D7DF}"/>
              </a:ext>
            </a:extLst>
          </p:cNvPr>
          <p:cNvCxnSpPr>
            <a:cxnSpLocks/>
          </p:cNvCxnSpPr>
          <p:nvPr/>
        </p:nvCxnSpPr>
        <p:spPr>
          <a:xfrm>
            <a:off x="60960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도움말">
            <a:extLst>
              <a:ext uri="{FF2B5EF4-FFF2-40B4-BE49-F238E27FC236}">
                <a16:creationId xmlns:a16="http://schemas.microsoft.com/office/drawing/2014/main" id="{7CF753FB-775E-4BD3-9D15-524EB651C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846" y="657237"/>
            <a:ext cx="1080000" cy="1080000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0699109-C689-40D8-866F-8D6DCF84FAEF}"/>
              </a:ext>
            </a:extLst>
          </p:cNvPr>
          <p:cNvCxnSpPr>
            <a:cxnSpLocks/>
          </p:cNvCxnSpPr>
          <p:nvPr/>
        </p:nvCxnSpPr>
        <p:spPr>
          <a:xfrm>
            <a:off x="365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7A6F93F-437C-4A09-A8EC-35A60BB3F707}"/>
              </a:ext>
            </a:extLst>
          </p:cNvPr>
          <p:cNvCxnSpPr>
            <a:cxnSpLocks/>
          </p:cNvCxnSpPr>
          <p:nvPr/>
        </p:nvCxnSpPr>
        <p:spPr>
          <a:xfrm>
            <a:off x="671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1C0D20-3D4F-42BD-A936-F4FAB7C7C233}"/>
              </a:ext>
            </a:extLst>
          </p:cNvPr>
          <p:cNvCxnSpPr>
            <a:cxnSpLocks/>
          </p:cNvCxnSpPr>
          <p:nvPr/>
        </p:nvCxnSpPr>
        <p:spPr>
          <a:xfrm>
            <a:off x="989888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래픽 40" descr="인터넷">
            <a:extLst>
              <a:ext uri="{FF2B5EF4-FFF2-40B4-BE49-F238E27FC236}">
                <a16:creationId xmlns:a16="http://schemas.microsoft.com/office/drawing/2014/main" id="{C88A0FA4-A3DB-48B8-9F99-BF5789A2B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292" y="658720"/>
            <a:ext cx="1080000" cy="1080000"/>
          </a:xfrm>
          <a:prstGeom prst="rect">
            <a:avLst/>
          </a:prstGeom>
        </p:spPr>
      </p:pic>
      <p:pic>
        <p:nvPicPr>
          <p:cNvPr id="42" name="그래픽 41" descr="클라우드 컴퓨팅">
            <a:extLst>
              <a:ext uri="{FF2B5EF4-FFF2-40B4-BE49-F238E27FC236}">
                <a16:creationId xmlns:a16="http://schemas.microsoft.com/office/drawing/2014/main" id="{F288D560-79FA-435B-ACA9-6E39D417E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7338" y="657237"/>
            <a:ext cx="1080000" cy="108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37D900D-867E-4588-8F20-81A8F62D5102}"/>
              </a:ext>
            </a:extLst>
          </p:cNvPr>
          <p:cNvSpPr txBox="1"/>
          <p:nvPr/>
        </p:nvSpPr>
        <p:spPr>
          <a:xfrm>
            <a:off x="512641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956E12-6919-42FE-A2B2-06C5E502D03A}"/>
              </a:ext>
            </a:extLst>
          </p:cNvPr>
          <p:cNvSpPr txBox="1"/>
          <p:nvPr/>
        </p:nvSpPr>
        <p:spPr>
          <a:xfrm>
            <a:off x="3513436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300798-26B6-4475-A4C5-06962B0F2BBE}"/>
              </a:ext>
            </a:extLst>
          </p:cNvPr>
          <p:cNvSpPr txBox="1"/>
          <p:nvPr/>
        </p:nvSpPr>
        <p:spPr>
          <a:xfrm>
            <a:off x="6528845" y="2394474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CC0785-35CF-4049-B81E-6B9F4FE2D3CB}"/>
              </a:ext>
            </a:extLst>
          </p:cNvPr>
          <p:cNvSpPr txBox="1"/>
          <p:nvPr/>
        </p:nvSpPr>
        <p:spPr>
          <a:xfrm>
            <a:off x="9776204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BD66CF0-EDA5-446C-B66C-BA9C2CA22F51}"/>
              </a:ext>
            </a:extLst>
          </p:cNvPr>
          <p:cNvCxnSpPr>
            <a:cxnSpLocks/>
          </p:cNvCxnSpPr>
          <p:nvPr/>
        </p:nvCxnSpPr>
        <p:spPr>
          <a:xfrm>
            <a:off x="59787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8508A8-DED5-448B-B7CA-3668FD9A0468}"/>
              </a:ext>
            </a:extLst>
          </p:cNvPr>
          <p:cNvCxnSpPr>
            <a:cxnSpLocks/>
          </p:cNvCxnSpPr>
          <p:nvPr/>
        </p:nvCxnSpPr>
        <p:spPr>
          <a:xfrm>
            <a:off x="364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A61A0E-2329-40DA-A76B-FC9EC57CD633}"/>
              </a:ext>
            </a:extLst>
          </p:cNvPr>
          <p:cNvCxnSpPr>
            <a:cxnSpLocks/>
          </p:cNvCxnSpPr>
          <p:nvPr/>
        </p:nvCxnSpPr>
        <p:spPr>
          <a:xfrm>
            <a:off x="670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5B0686-2AEC-487F-BC34-FC9526A92D02}"/>
              </a:ext>
            </a:extLst>
          </p:cNvPr>
          <p:cNvCxnSpPr>
            <a:cxnSpLocks/>
          </p:cNvCxnSpPr>
          <p:nvPr/>
        </p:nvCxnSpPr>
        <p:spPr>
          <a:xfrm>
            <a:off x="988715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래픽 52" descr="생각 풍선">
            <a:extLst>
              <a:ext uri="{FF2B5EF4-FFF2-40B4-BE49-F238E27FC236}">
                <a16:creationId xmlns:a16="http://schemas.microsoft.com/office/drawing/2014/main" id="{AF27EEFC-3DEF-4E37-A2A9-5D02DEA9C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2000" y="657237"/>
            <a:ext cx="1080000" cy="108000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171256F-E563-431F-9C3E-B33B43FF1D7B}"/>
              </a:ext>
            </a:extLst>
          </p:cNvPr>
          <p:cNvSpPr/>
          <p:nvPr/>
        </p:nvSpPr>
        <p:spPr>
          <a:xfrm>
            <a:off x="-32654" y="0"/>
            <a:ext cx="3060000" cy="685800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2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42000" y="0"/>
            <a:ext cx="3060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2000" y="0"/>
            <a:ext cx="3060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32000" y="-38100"/>
            <a:ext cx="3060000" cy="689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2822F5-7C75-463E-BCED-B806AA867382}"/>
              </a:ext>
            </a:extLst>
          </p:cNvPr>
          <p:cNvSpPr/>
          <p:nvPr/>
        </p:nvSpPr>
        <p:spPr>
          <a:xfrm>
            <a:off x="0" y="-38100"/>
            <a:ext cx="12192000" cy="68961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C3FE12-F911-49C0-9CCB-EC19EC5DB677}"/>
              </a:ext>
            </a:extLst>
          </p:cNvPr>
          <p:cNvCxnSpPr>
            <a:cxnSpLocks/>
          </p:cNvCxnSpPr>
          <p:nvPr/>
        </p:nvCxnSpPr>
        <p:spPr>
          <a:xfrm>
            <a:off x="60960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도움말">
            <a:extLst>
              <a:ext uri="{FF2B5EF4-FFF2-40B4-BE49-F238E27FC236}">
                <a16:creationId xmlns:a16="http://schemas.microsoft.com/office/drawing/2014/main" id="{F651EE9E-CA8A-4762-A6EA-67C77E1E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846" y="657237"/>
            <a:ext cx="1080000" cy="1080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9EF1E91-923B-4E7A-8D70-E9047FD5A67A}"/>
              </a:ext>
            </a:extLst>
          </p:cNvPr>
          <p:cNvCxnSpPr>
            <a:cxnSpLocks/>
          </p:cNvCxnSpPr>
          <p:nvPr/>
        </p:nvCxnSpPr>
        <p:spPr>
          <a:xfrm>
            <a:off x="365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292F9D-275C-48E0-B833-5B966677E6CA}"/>
              </a:ext>
            </a:extLst>
          </p:cNvPr>
          <p:cNvCxnSpPr>
            <a:cxnSpLocks/>
          </p:cNvCxnSpPr>
          <p:nvPr/>
        </p:nvCxnSpPr>
        <p:spPr>
          <a:xfrm>
            <a:off x="671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234BFD7-FD54-414D-9952-144CEB748C82}"/>
              </a:ext>
            </a:extLst>
          </p:cNvPr>
          <p:cNvCxnSpPr>
            <a:cxnSpLocks/>
          </p:cNvCxnSpPr>
          <p:nvPr/>
        </p:nvCxnSpPr>
        <p:spPr>
          <a:xfrm>
            <a:off x="989888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인터넷">
            <a:extLst>
              <a:ext uri="{FF2B5EF4-FFF2-40B4-BE49-F238E27FC236}">
                <a16:creationId xmlns:a16="http://schemas.microsoft.com/office/drawing/2014/main" id="{242DEEC0-29CE-421B-B1F5-C02082BDE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292" y="658720"/>
            <a:ext cx="1080000" cy="1080000"/>
          </a:xfrm>
          <a:prstGeom prst="rect">
            <a:avLst/>
          </a:prstGeom>
        </p:spPr>
      </p:pic>
      <p:pic>
        <p:nvPicPr>
          <p:cNvPr id="14" name="그래픽 13" descr="클라우드 컴퓨팅">
            <a:extLst>
              <a:ext uri="{FF2B5EF4-FFF2-40B4-BE49-F238E27FC236}">
                <a16:creationId xmlns:a16="http://schemas.microsoft.com/office/drawing/2014/main" id="{3ED0AAE6-96AD-47D7-88E4-959E83F14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7338" y="657237"/>
            <a:ext cx="1080000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D372B-8322-4DB0-8EE1-C1F65FED64BA}"/>
              </a:ext>
            </a:extLst>
          </p:cNvPr>
          <p:cNvSpPr txBox="1"/>
          <p:nvPr/>
        </p:nvSpPr>
        <p:spPr>
          <a:xfrm>
            <a:off x="512641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590CD-3C12-42E8-A0F2-AC09F1CE63D9}"/>
              </a:ext>
            </a:extLst>
          </p:cNvPr>
          <p:cNvSpPr txBox="1"/>
          <p:nvPr/>
        </p:nvSpPr>
        <p:spPr>
          <a:xfrm>
            <a:off x="3513436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C0284-6107-4DDF-A4CB-E2931288B899}"/>
              </a:ext>
            </a:extLst>
          </p:cNvPr>
          <p:cNvSpPr txBox="1"/>
          <p:nvPr/>
        </p:nvSpPr>
        <p:spPr>
          <a:xfrm>
            <a:off x="6528845" y="2394474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EE16D0-B826-41C6-9726-C4A096290DAB}"/>
              </a:ext>
            </a:extLst>
          </p:cNvPr>
          <p:cNvSpPr txBox="1"/>
          <p:nvPr/>
        </p:nvSpPr>
        <p:spPr>
          <a:xfrm>
            <a:off x="9776204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F129C1-7AF4-4460-81E9-833E2F786E94}"/>
              </a:ext>
            </a:extLst>
          </p:cNvPr>
          <p:cNvCxnSpPr>
            <a:cxnSpLocks/>
          </p:cNvCxnSpPr>
          <p:nvPr/>
        </p:nvCxnSpPr>
        <p:spPr>
          <a:xfrm>
            <a:off x="59787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691AF0E-8FC1-4B27-8A08-388BDFAD7E74}"/>
              </a:ext>
            </a:extLst>
          </p:cNvPr>
          <p:cNvCxnSpPr>
            <a:cxnSpLocks/>
          </p:cNvCxnSpPr>
          <p:nvPr/>
        </p:nvCxnSpPr>
        <p:spPr>
          <a:xfrm>
            <a:off x="364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303358-9DB6-4658-9327-9CD9A7D862E7}"/>
              </a:ext>
            </a:extLst>
          </p:cNvPr>
          <p:cNvCxnSpPr>
            <a:cxnSpLocks/>
          </p:cNvCxnSpPr>
          <p:nvPr/>
        </p:nvCxnSpPr>
        <p:spPr>
          <a:xfrm>
            <a:off x="670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CF0877E-EB40-4EEF-9CFD-77756CAD119A}"/>
              </a:ext>
            </a:extLst>
          </p:cNvPr>
          <p:cNvCxnSpPr>
            <a:cxnSpLocks/>
          </p:cNvCxnSpPr>
          <p:nvPr/>
        </p:nvCxnSpPr>
        <p:spPr>
          <a:xfrm>
            <a:off x="988715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생각 풍선">
            <a:extLst>
              <a:ext uri="{FF2B5EF4-FFF2-40B4-BE49-F238E27FC236}">
                <a16:creationId xmlns:a16="http://schemas.microsoft.com/office/drawing/2014/main" id="{A2E920EF-D2AC-4B9B-B1EC-1480A3017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2000" y="657237"/>
            <a:ext cx="1080000" cy="108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8DAEDC-7068-4F06-87CB-538D65D9140D}"/>
              </a:ext>
            </a:extLst>
          </p:cNvPr>
          <p:cNvSpPr/>
          <p:nvPr/>
        </p:nvSpPr>
        <p:spPr>
          <a:xfrm>
            <a:off x="3064510" y="0"/>
            <a:ext cx="3060000" cy="685800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58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42000" y="0"/>
            <a:ext cx="3060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2000" y="0"/>
            <a:ext cx="3060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32000" y="-38100"/>
            <a:ext cx="3060000" cy="689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2822F5-7C75-463E-BCED-B806AA867382}"/>
              </a:ext>
            </a:extLst>
          </p:cNvPr>
          <p:cNvSpPr/>
          <p:nvPr/>
        </p:nvSpPr>
        <p:spPr>
          <a:xfrm>
            <a:off x="0" y="-38100"/>
            <a:ext cx="12192000" cy="68961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8402F4-5376-4C8B-8D95-ADFB7D723117}"/>
              </a:ext>
            </a:extLst>
          </p:cNvPr>
          <p:cNvCxnSpPr>
            <a:cxnSpLocks/>
          </p:cNvCxnSpPr>
          <p:nvPr/>
        </p:nvCxnSpPr>
        <p:spPr>
          <a:xfrm>
            <a:off x="60960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도움말">
            <a:extLst>
              <a:ext uri="{FF2B5EF4-FFF2-40B4-BE49-F238E27FC236}">
                <a16:creationId xmlns:a16="http://schemas.microsoft.com/office/drawing/2014/main" id="{31C189FC-604E-47D1-B95C-1F2385D99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846" y="657237"/>
            <a:ext cx="1080000" cy="1080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B21B54-25CA-4044-8161-E02556284F21}"/>
              </a:ext>
            </a:extLst>
          </p:cNvPr>
          <p:cNvCxnSpPr>
            <a:cxnSpLocks/>
          </p:cNvCxnSpPr>
          <p:nvPr/>
        </p:nvCxnSpPr>
        <p:spPr>
          <a:xfrm>
            <a:off x="365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F022D2A-99EA-450D-9B9E-BBE38463F2F6}"/>
              </a:ext>
            </a:extLst>
          </p:cNvPr>
          <p:cNvCxnSpPr>
            <a:cxnSpLocks/>
          </p:cNvCxnSpPr>
          <p:nvPr/>
        </p:nvCxnSpPr>
        <p:spPr>
          <a:xfrm>
            <a:off x="671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14A1F6-DF64-4CF9-8834-67D6ECD1EFE2}"/>
              </a:ext>
            </a:extLst>
          </p:cNvPr>
          <p:cNvCxnSpPr>
            <a:cxnSpLocks/>
          </p:cNvCxnSpPr>
          <p:nvPr/>
        </p:nvCxnSpPr>
        <p:spPr>
          <a:xfrm>
            <a:off x="989888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인터넷">
            <a:extLst>
              <a:ext uri="{FF2B5EF4-FFF2-40B4-BE49-F238E27FC236}">
                <a16:creationId xmlns:a16="http://schemas.microsoft.com/office/drawing/2014/main" id="{CAA92BB4-C89D-4852-BA6D-E6C4FA84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292" y="658720"/>
            <a:ext cx="1080000" cy="1080000"/>
          </a:xfrm>
          <a:prstGeom prst="rect">
            <a:avLst/>
          </a:prstGeom>
        </p:spPr>
      </p:pic>
      <p:pic>
        <p:nvPicPr>
          <p:cNvPr id="14" name="그래픽 13" descr="클라우드 컴퓨팅">
            <a:extLst>
              <a:ext uri="{FF2B5EF4-FFF2-40B4-BE49-F238E27FC236}">
                <a16:creationId xmlns:a16="http://schemas.microsoft.com/office/drawing/2014/main" id="{63B38D37-1268-47CF-9F52-F52184E03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7338" y="657237"/>
            <a:ext cx="1080000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579064-6591-4911-9FC4-C37AA46BAB2E}"/>
              </a:ext>
            </a:extLst>
          </p:cNvPr>
          <p:cNvSpPr txBox="1"/>
          <p:nvPr/>
        </p:nvSpPr>
        <p:spPr>
          <a:xfrm>
            <a:off x="512641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535BB-FE9F-48B1-A581-18DABF9A8062}"/>
              </a:ext>
            </a:extLst>
          </p:cNvPr>
          <p:cNvSpPr txBox="1"/>
          <p:nvPr/>
        </p:nvSpPr>
        <p:spPr>
          <a:xfrm>
            <a:off x="3513436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E9CE17-8F7A-44D6-9646-2C0D9DDD04D0}"/>
              </a:ext>
            </a:extLst>
          </p:cNvPr>
          <p:cNvSpPr txBox="1"/>
          <p:nvPr/>
        </p:nvSpPr>
        <p:spPr>
          <a:xfrm>
            <a:off x="6528845" y="2394474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5488A0-9FE5-410E-9B6E-5966A5722665}"/>
              </a:ext>
            </a:extLst>
          </p:cNvPr>
          <p:cNvSpPr txBox="1"/>
          <p:nvPr/>
        </p:nvSpPr>
        <p:spPr>
          <a:xfrm>
            <a:off x="9776204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6B7B83B-1185-4854-A2CB-35AE74426611}"/>
              </a:ext>
            </a:extLst>
          </p:cNvPr>
          <p:cNvCxnSpPr>
            <a:cxnSpLocks/>
          </p:cNvCxnSpPr>
          <p:nvPr/>
        </p:nvCxnSpPr>
        <p:spPr>
          <a:xfrm>
            <a:off x="59787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139469A-5B78-4882-9370-509B6F81EF90}"/>
              </a:ext>
            </a:extLst>
          </p:cNvPr>
          <p:cNvCxnSpPr>
            <a:cxnSpLocks/>
          </p:cNvCxnSpPr>
          <p:nvPr/>
        </p:nvCxnSpPr>
        <p:spPr>
          <a:xfrm>
            <a:off x="364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004B642-F3BA-4729-B658-C2A1293396FA}"/>
              </a:ext>
            </a:extLst>
          </p:cNvPr>
          <p:cNvCxnSpPr>
            <a:cxnSpLocks/>
          </p:cNvCxnSpPr>
          <p:nvPr/>
        </p:nvCxnSpPr>
        <p:spPr>
          <a:xfrm>
            <a:off x="670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77BC1E-AB0D-4A2E-B2DE-4F347CD55AAE}"/>
              </a:ext>
            </a:extLst>
          </p:cNvPr>
          <p:cNvCxnSpPr>
            <a:cxnSpLocks/>
          </p:cNvCxnSpPr>
          <p:nvPr/>
        </p:nvCxnSpPr>
        <p:spPr>
          <a:xfrm>
            <a:off x="988715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생각 풍선">
            <a:extLst>
              <a:ext uri="{FF2B5EF4-FFF2-40B4-BE49-F238E27FC236}">
                <a16:creationId xmlns:a16="http://schemas.microsoft.com/office/drawing/2014/main" id="{E7C12F70-1B20-460F-B192-7B662DCDA5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2000" y="657237"/>
            <a:ext cx="1080000" cy="108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6030EA-2735-490A-B1FF-23D0B85A4B52}"/>
              </a:ext>
            </a:extLst>
          </p:cNvPr>
          <p:cNvSpPr/>
          <p:nvPr/>
        </p:nvSpPr>
        <p:spPr>
          <a:xfrm>
            <a:off x="6073183" y="0"/>
            <a:ext cx="3060000" cy="685800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4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42000" y="0"/>
            <a:ext cx="3060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2000" y="0"/>
            <a:ext cx="3060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32000" y="-38100"/>
            <a:ext cx="3060000" cy="689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2822F5-7C75-463E-BCED-B806AA867382}"/>
              </a:ext>
            </a:extLst>
          </p:cNvPr>
          <p:cNvSpPr/>
          <p:nvPr/>
        </p:nvSpPr>
        <p:spPr>
          <a:xfrm>
            <a:off x="0" y="-38100"/>
            <a:ext cx="12192000" cy="68961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5B9B9B-EC2D-47CA-945C-D236128E634B}"/>
              </a:ext>
            </a:extLst>
          </p:cNvPr>
          <p:cNvCxnSpPr>
            <a:cxnSpLocks/>
          </p:cNvCxnSpPr>
          <p:nvPr/>
        </p:nvCxnSpPr>
        <p:spPr>
          <a:xfrm>
            <a:off x="60960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도움말">
            <a:extLst>
              <a:ext uri="{FF2B5EF4-FFF2-40B4-BE49-F238E27FC236}">
                <a16:creationId xmlns:a16="http://schemas.microsoft.com/office/drawing/2014/main" id="{E2407CD6-CE2E-417E-818A-8E8350B2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846" y="657237"/>
            <a:ext cx="1080000" cy="1080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BE5F2A5-90FF-439C-B7F5-E345FCA3D74D}"/>
              </a:ext>
            </a:extLst>
          </p:cNvPr>
          <p:cNvCxnSpPr>
            <a:cxnSpLocks/>
          </p:cNvCxnSpPr>
          <p:nvPr/>
        </p:nvCxnSpPr>
        <p:spPr>
          <a:xfrm>
            <a:off x="365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D41521E-586B-4402-B218-E10CEF84F1AD}"/>
              </a:ext>
            </a:extLst>
          </p:cNvPr>
          <p:cNvCxnSpPr>
            <a:cxnSpLocks/>
          </p:cNvCxnSpPr>
          <p:nvPr/>
        </p:nvCxnSpPr>
        <p:spPr>
          <a:xfrm>
            <a:off x="671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E610D5-335B-44B8-9677-6DBB8D020471}"/>
              </a:ext>
            </a:extLst>
          </p:cNvPr>
          <p:cNvCxnSpPr>
            <a:cxnSpLocks/>
          </p:cNvCxnSpPr>
          <p:nvPr/>
        </p:nvCxnSpPr>
        <p:spPr>
          <a:xfrm>
            <a:off x="989888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인터넷">
            <a:extLst>
              <a:ext uri="{FF2B5EF4-FFF2-40B4-BE49-F238E27FC236}">
                <a16:creationId xmlns:a16="http://schemas.microsoft.com/office/drawing/2014/main" id="{2C375CF1-C117-40B2-82C9-2C0B1513B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292" y="658720"/>
            <a:ext cx="1080000" cy="1080000"/>
          </a:xfrm>
          <a:prstGeom prst="rect">
            <a:avLst/>
          </a:prstGeom>
        </p:spPr>
      </p:pic>
      <p:pic>
        <p:nvPicPr>
          <p:cNvPr id="14" name="그래픽 13" descr="클라우드 컴퓨팅">
            <a:extLst>
              <a:ext uri="{FF2B5EF4-FFF2-40B4-BE49-F238E27FC236}">
                <a16:creationId xmlns:a16="http://schemas.microsoft.com/office/drawing/2014/main" id="{BAC75FEF-4CF5-4E95-9476-D6569BC54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7338" y="657237"/>
            <a:ext cx="1080000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6C2302-E341-4E1E-96EF-EF07E316A7AB}"/>
              </a:ext>
            </a:extLst>
          </p:cNvPr>
          <p:cNvSpPr txBox="1"/>
          <p:nvPr/>
        </p:nvSpPr>
        <p:spPr>
          <a:xfrm>
            <a:off x="512641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381CD-8986-415F-85AD-0D939B8B0F67}"/>
              </a:ext>
            </a:extLst>
          </p:cNvPr>
          <p:cNvSpPr txBox="1"/>
          <p:nvPr/>
        </p:nvSpPr>
        <p:spPr>
          <a:xfrm>
            <a:off x="3513436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A9410-CC29-4A9B-917A-2BF1FB8E1E7F}"/>
              </a:ext>
            </a:extLst>
          </p:cNvPr>
          <p:cNvSpPr txBox="1"/>
          <p:nvPr/>
        </p:nvSpPr>
        <p:spPr>
          <a:xfrm>
            <a:off x="6528845" y="2394474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502BE-EFAA-4ECF-86CD-B3ED8E0E71E9}"/>
              </a:ext>
            </a:extLst>
          </p:cNvPr>
          <p:cNvSpPr txBox="1"/>
          <p:nvPr/>
        </p:nvSpPr>
        <p:spPr>
          <a:xfrm>
            <a:off x="9776204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96F263-5A6B-4787-9E7B-A05D00CAEE62}"/>
              </a:ext>
            </a:extLst>
          </p:cNvPr>
          <p:cNvCxnSpPr>
            <a:cxnSpLocks/>
          </p:cNvCxnSpPr>
          <p:nvPr/>
        </p:nvCxnSpPr>
        <p:spPr>
          <a:xfrm>
            <a:off x="59787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67E3BF-5EA9-4500-BE71-4DFE986C42B4}"/>
              </a:ext>
            </a:extLst>
          </p:cNvPr>
          <p:cNvCxnSpPr>
            <a:cxnSpLocks/>
          </p:cNvCxnSpPr>
          <p:nvPr/>
        </p:nvCxnSpPr>
        <p:spPr>
          <a:xfrm>
            <a:off x="364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C297D1-79AB-491E-B206-30703DE00BDF}"/>
              </a:ext>
            </a:extLst>
          </p:cNvPr>
          <p:cNvCxnSpPr>
            <a:cxnSpLocks/>
          </p:cNvCxnSpPr>
          <p:nvPr/>
        </p:nvCxnSpPr>
        <p:spPr>
          <a:xfrm>
            <a:off x="670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F56EA0-E432-420C-AF0F-C7081DD7F3CF}"/>
              </a:ext>
            </a:extLst>
          </p:cNvPr>
          <p:cNvCxnSpPr>
            <a:cxnSpLocks/>
          </p:cNvCxnSpPr>
          <p:nvPr/>
        </p:nvCxnSpPr>
        <p:spPr>
          <a:xfrm>
            <a:off x="988715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생각 풍선">
            <a:extLst>
              <a:ext uri="{FF2B5EF4-FFF2-40B4-BE49-F238E27FC236}">
                <a16:creationId xmlns:a16="http://schemas.microsoft.com/office/drawing/2014/main" id="{AC23D600-23A0-42EB-B1E2-9C5319234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2000" y="657237"/>
            <a:ext cx="1080000" cy="108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123C89-D44B-47C1-9D37-AF0CC6373732}"/>
              </a:ext>
            </a:extLst>
          </p:cNvPr>
          <p:cNvSpPr/>
          <p:nvPr/>
        </p:nvSpPr>
        <p:spPr>
          <a:xfrm>
            <a:off x="9170346" y="0"/>
            <a:ext cx="3060000" cy="685800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2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42000" y="0"/>
            <a:ext cx="3060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2000" y="0"/>
            <a:ext cx="3060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32000" y="-38100"/>
            <a:ext cx="3060000" cy="689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2654" y="0"/>
            <a:ext cx="3060000" cy="685800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2AB7AB-1320-4815-91A5-5CF4090A1A99}"/>
              </a:ext>
            </a:extLst>
          </p:cNvPr>
          <p:cNvCxnSpPr>
            <a:cxnSpLocks/>
          </p:cNvCxnSpPr>
          <p:nvPr/>
        </p:nvCxnSpPr>
        <p:spPr>
          <a:xfrm>
            <a:off x="60960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도움말">
            <a:extLst>
              <a:ext uri="{FF2B5EF4-FFF2-40B4-BE49-F238E27FC236}">
                <a16:creationId xmlns:a16="http://schemas.microsoft.com/office/drawing/2014/main" id="{AFA6C92D-8882-4370-9B5C-084091889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846" y="657237"/>
            <a:ext cx="1080000" cy="108000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2B2576-884E-4914-B282-DC9A31995409}"/>
              </a:ext>
            </a:extLst>
          </p:cNvPr>
          <p:cNvCxnSpPr>
            <a:cxnSpLocks/>
          </p:cNvCxnSpPr>
          <p:nvPr/>
        </p:nvCxnSpPr>
        <p:spPr>
          <a:xfrm>
            <a:off x="365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9646FE2-9D88-430D-A3A6-9091BFD502B1}"/>
              </a:ext>
            </a:extLst>
          </p:cNvPr>
          <p:cNvCxnSpPr>
            <a:cxnSpLocks/>
          </p:cNvCxnSpPr>
          <p:nvPr/>
        </p:nvCxnSpPr>
        <p:spPr>
          <a:xfrm>
            <a:off x="6716204" y="2016370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D595C5B-F91B-426D-811A-F22C3EC521D1}"/>
              </a:ext>
            </a:extLst>
          </p:cNvPr>
          <p:cNvCxnSpPr>
            <a:cxnSpLocks/>
          </p:cNvCxnSpPr>
          <p:nvPr/>
        </p:nvCxnSpPr>
        <p:spPr>
          <a:xfrm>
            <a:off x="9898881" y="2016370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인터넷">
            <a:extLst>
              <a:ext uri="{FF2B5EF4-FFF2-40B4-BE49-F238E27FC236}">
                <a16:creationId xmlns:a16="http://schemas.microsoft.com/office/drawing/2014/main" id="{04532250-ADDA-456D-9786-95B859938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292" y="658720"/>
            <a:ext cx="1080000" cy="1080000"/>
          </a:xfrm>
          <a:prstGeom prst="rect">
            <a:avLst/>
          </a:prstGeom>
        </p:spPr>
      </p:pic>
      <p:pic>
        <p:nvPicPr>
          <p:cNvPr id="25" name="그래픽 24" descr="클라우드 컴퓨팅">
            <a:extLst>
              <a:ext uri="{FF2B5EF4-FFF2-40B4-BE49-F238E27FC236}">
                <a16:creationId xmlns:a16="http://schemas.microsoft.com/office/drawing/2014/main" id="{F93EFCB5-0C3B-44EF-A05B-3BAF27B93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7338" y="657237"/>
            <a:ext cx="108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09E3A2-F189-4DAC-9B15-40647686E2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07" y="657237"/>
            <a:ext cx="1080000" cy="108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D74938-5DCB-491A-87BA-BEE96F5200CC}"/>
              </a:ext>
            </a:extLst>
          </p:cNvPr>
          <p:cNvSpPr txBox="1"/>
          <p:nvPr/>
        </p:nvSpPr>
        <p:spPr>
          <a:xfrm>
            <a:off x="512641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FA835-3149-46B0-A2CA-C91141849C3B}"/>
              </a:ext>
            </a:extLst>
          </p:cNvPr>
          <p:cNvSpPr txBox="1"/>
          <p:nvPr/>
        </p:nvSpPr>
        <p:spPr>
          <a:xfrm>
            <a:off x="3513436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618207-B2C2-4248-8E9D-6A91C26D5545}"/>
              </a:ext>
            </a:extLst>
          </p:cNvPr>
          <p:cNvSpPr txBox="1"/>
          <p:nvPr/>
        </p:nvSpPr>
        <p:spPr>
          <a:xfrm>
            <a:off x="6528845" y="2394474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52BE24-EACC-48D7-9434-3B51164C18C2}"/>
              </a:ext>
            </a:extLst>
          </p:cNvPr>
          <p:cNvSpPr txBox="1"/>
          <p:nvPr/>
        </p:nvSpPr>
        <p:spPr>
          <a:xfrm>
            <a:off x="9776204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ko-KR" altLang="en-US" sz="3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125FA7-57E8-44DC-946B-2AA4507CCCC8}"/>
              </a:ext>
            </a:extLst>
          </p:cNvPr>
          <p:cNvCxnSpPr>
            <a:cxnSpLocks/>
          </p:cNvCxnSpPr>
          <p:nvPr/>
        </p:nvCxnSpPr>
        <p:spPr>
          <a:xfrm>
            <a:off x="59787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BE15C97-8426-4158-B47D-747A4B06A027}"/>
              </a:ext>
            </a:extLst>
          </p:cNvPr>
          <p:cNvCxnSpPr>
            <a:cxnSpLocks/>
          </p:cNvCxnSpPr>
          <p:nvPr/>
        </p:nvCxnSpPr>
        <p:spPr>
          <a:xfrm>
            <a:off x="364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9BC51E-EFD7-430F-9DC0-882E1687679D}"/>
              </a:ext>
            </a:extLst>
          </p:cNvPr>
          <p:cNvCxnSpPr>
            <a:cxnSpLocks/>
          </p:cNvCxnSpPr>
          <p:nvPr/>
        </p:nvCxnSpPr>
        <p:spPr>
          <a:xfrm>
            <a:off x="6704481" y="4161692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77EC551-607A-4AE0-8A32-88A1977D2702}"/>
              </a:ext>
            </a:extLst>
          </p:cNvPr>
          <p:cNvCxnSpPr>
            <a:cxnSpLocks/>
          </p:cNvCxnSpPr>
          <p:nvPr/>
        </p:nvCxnSpPr>
        <p:spPr>
          <a:xfrm>
            <a:off x="9887158" y="4161692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8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42000" y="0"/>
            <a:ext cx="3060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2000" y="0"/>
            <a:ext cx="3060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32000" y="-38100"/>
            <a:ext cx="3060000" cy="689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38789" y="0"/>
            <a:ext cx="3060000" cy="6858000"/>
          </a:xfrm>
          <a:prstGeom prst="rect">
            <a:avLst/>
          </a:prstGeom>
          <a:noFill/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D7E0BD-0F6A-415E-8317-99324971AD0E}"/>
              </a:ext>
            </a:extLst>
          </p:cNvPr>
          <p:cNvCxnSpPr>
            <a:cxnSpLocks/>
          </p:cNvCxnSpPr>
          <p:nvPr/>
        </p:nvCxnSpPr>
        <p:spPr>
          <a:xfrm>
            <a:off x="60960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84C2D8-2F7A-4F60-A22C-90CC50B3A842}"/>
              </a:ext>
            </a:extLst>
          </p:cNvPr>
          <p:cNvCxnSpPr>
            <a:cxnSpLocks/>
          </p:cNvCxnSpPr>
          <p:nvPr/>
        </p:nvCxnSpPr>
        <p:spPr>
          <a:xfrm>
            <a:off x="365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026987C-F9B5-43F4-A1CD-C6950A9F4E5B}"/>
              </a:ext>
            </a:extLst>
          </p:cNvPr>
          <p:cNvCxnSpPr>
            <a:cxnSpLocks/>
          </p:cNvCxnSpPr>
          <p:nvPr/>
        </p:nvCxnSpPr>
        <p:spPr>
          <a:xfrm>
            <a:off x="6716204" y="2016370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04342C-D8D8-46A5-AA07-1792F15D6C1B}"/>
              </a:ext>
            </a:extLst>
          </p:cNvPr>
          <p:cNvCxnSpPr>
            <a:cxnSpLocks/>
          </p:cNvCxnSpPr>
          <p:nvPr/>
        </p:nvCxnSpPr>
        <p:spPr>
          <a:xfrm>
            <a:off x="9898881" y="2016370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도움말">
            <a:extLst>
              <a:ext uri="{FF2B5EF4-FFF2-40B4-BE49-F238E27FC236}">
                <a16:creationId xmlns:a16="http://schemas.microsoft.com/office/drawing/2014/main" id="{077C21F9-BCA9-4F1C-B61E-2E50044C9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846" y="657237"/>
            <a:ext cx="1080000" cy="1080000"/>
          </a:xfrm>
          <a:prstGeom prst="rect">
            <a:avLst/>
          </a:prstGeom>
        </p:spPr>
      </p:pic>
      <p:pic>
        <p:nvPicPr>
          <p:cNvPr id="14" name="그래픽 13" descr="인터넷">
            <a:extLst>
              <a:ext uri="{FF2B5EF4-FFF2-40B4-BE49-F238E27FC236}">
                <a16:creationId xmlns:a16="http://schemas.microsoft.com/office/drawing/2014/main" id="{18BEDB96-D90C-4A5F-9BB4-4BCB823A2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292" y="658720"/>
            <a:ext cx="1080000" cy="1080000"/>
          </a:xfrm>
          <a:prstGeom prst="rect">
            <a:avLst/>
          </a:prstGeom>
        </p:spPr>
      </p:pic>
      <p:pic>
        <p:nvPicPr>
          <p:cNvPr id="15" name="그래픽 14" descr="클라우드 컴퓨팅">
            <a:extLst>
              <a:ext uri="{FF2B5EF4-FFF2-40B4-BE49-F238E27FC236}">
                <a16:creationId xmlns:a16="http://schemas.microsoft.com/office/drawing/2014/main" id="{0AE89F31-30C4-4107-9F9C-883F9BD10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7338" y="657237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CDA2E-12AD-4C38-9E9E-35DC0F6C88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07" y="657237"/>
            <a:ext cx="1080000" cy="10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6897DD-A81B-4E1F-9783-CE8A24DE4972}"/>
              </a:ext>
            </a:extLst>
          </p:cNvPr>
          <p:cNvSpPr txBox="1"/>
          <p:nvPr/>
        </p:nvSpPr>
        <p:spPr>
          <a:xfrm>
            <a:off x="512641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3C6CF-692F-4C1F-A29C-841088394E30}"/>
              </a:ext>
            </a:extLst>
          </p:cNvPr>
          <p:cNvSpPr txBox="1"/>
          <p:nvPr/>
        </p:nvSpPr>
        <p:spPr>
          <a:xfrm>
            <a:off x="3513436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66AD09-1BFA-4564-9630-B85FCBAF55A3}"/>
              </a:ext>
            </a:extLst>
          </p:cNvPr>
          <p:cNvSpPr txBox="1"/>
          <p:nvPr/>
        </p:nvSpPr>
        <p:spPr>
          <a:xfrm>
            <a:off x="6528845" y="2394474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9B8EC-13A0-4C03-BB48-BA531ED10EE8}"/>
              </a:ext>
            </a:extLst>
          </p:cNvPr>
          <p:cNvSpPr txBox="1"/>
          <p:nvPr/>
        </p:nvSpPr>
        <p:spPr>
          <a:xfrm>
            <a:off x="9776204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ko-KR" altLang="en-US" sz="3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F0AECF-5AF6-4BEE-97ED-8445B0DD5A6F}"/>
              </a:ext>
            </a:extLst>
          </p:cNvPr>
          <p:cNvCxnSpPr>
            <a:cxnSpLocks/>
          </p:cNvCxnSpPr>
          <p:nvPr/>
        </p:nvCxnSpPr>
        <p:spPr>
          <a:xfrm>
            <a:off x="59787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7C13E0-ECAF-4908-91B9-5B7022698765}"/>
              </a:ext>
            </a:extLst>
          </p:cNvPr>
          <p:cNvCxnSpPr>
            <a:cxnSpLocks/>
          </p:cNvCxnSpPr>
          <p:nvPr/>
        </p:nvCxnSpPr>
        <p:spPr>
          <a:xfrm>
            <a:off x="364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C60706-48D1-4AC5-8D78-AFDA8752CAEB}"/>
              </a:ext>
            </a:extLst>
          </p:cNvPr>
          <p:cNvCxnSpPr>
            <a:cxnSpLocks/>
          </p:cNvCxnSpPr>
          <p:nvPr/>
        </p:nvCxnSpPr>
        <p:spPr>
          <a:xfrm>
            <a:off x="6704481" y="4161692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CDE7303-91A8-4775-8A98-4A490E74CD79}"/>
              </a:ext>
            </a:extLst>
          </p:cNvPr>
          <p:cNvCxnSpPr>
            <a:cxnSpLocks/>
          </p:cNvCxnSpPr>
          <p:nvPr/>
        </p:nvCxnSpPr>
        <p:spPr>
          <a:xfrm>
            <a:off x="9887158" y="4161692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42000" y="0"/>
            <a:ext cx="3060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78554" y="4396"/>
            <a:ext cx="3060000" cy="68536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32000" y="-38100"/>
            <a:ext cx="3060000" cy="689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73108" y="4396"/>
            <a:ext cx="3060000" cy="68580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32570B-2B80-4906-85BF-0D0AA7B0A579}"/>
              </a:ext>
            </a:extLst>
          </p:cNvPr>
          <p:cNvCxnSpPr>
            <a:cxnSpLocks/>
          </p:cNvCxnSpPr>
          <p:nvPr/>
        </p:nvCxnSpPr>
        <p:spPr>
          <a:xfrm>
            <a:off x="60960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203F24-8226-4BD4-B6A2-EB22E52CF304}"/>
              </a:ext>
            </a:extLst>
          </p:cNvPr>
          <p:cNvCxnSpPr>
            <a:cxnSpLocks/>
          </p:cNvCxnSpPr>
          <p:nvPr/>
        </p:nvCxnSpPr>
        <p:spPr>
          <a:xfrm>
            <a:off x="365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C224F5-A3CC-4225-83F8-F0F48E2292A1}"/>
              </a:ext>
            </a:extLst>
          </p:cNvPr>
          <p:cNvCxnSpPr>
            <a:cxnSpLocks/>
          </p:cNvCxnSpPr>
          <p:nvPr/>
        </p:nvCxnSpPr>
        <p:spPr>
          <a:xfrm>
            <a:off x="6716204" y="2016370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12FED47-4D13-4C5E-B3BF-56EF96D4DFE3}"/>
              </a:ext>
            </a:extLst>
          </p:cNvPr>
          <p:cNvCxnSpPr>
            <a:cxnSpLocks/>
          </p:cNvCxnSpPr>
          <p:nvPr/>
        </p:nvCxnSpPr>
        <p:spPr>
          <a:xfrm>
            <a:off x="9898881" y="2016370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도움말">
            <a:extLst>
              <a:ext uri="{FF2B5EF4-FFF2-40B4-BE49-F238E27FC236}">
                <a16:creationId xmlns:a16="http://schemas.microsoft.com/office/drawing/2014/main" id="{78617FD7-5346-4D6A-AE0C-6B57F2F9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846" y="657237"/>
            <a:ext cx="1080000" cy="1080000"/>
          </a:xfrm>
          <a:prstGeom prst="rect">
            <a:avLst/>
          </a:prstGeom>
        </p:spPr>
      </p:pic>
      <p:pic>
        <p:nvPicPr>
          <p:cNvPr id="14" name="그래픽 13" descr="인터넷">
            <a:extLst>
              <a:ext uri="{FF2B5EF4-FFF2-40B4-BE49-F238E27FC236}">
                <a16:creationId xmlns:a16="http://schemas.microsoft.com/office/drawing/2014/main" id="{1975BD42-DFE0-456F-9BB5-A5F65DB18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292" y="658720"/>
            <a:ext cx="1080000" cy="1080000"/>
          </a:xfrm>
          <a:prstGeom prst="rect">
            <a:avLst/>
          </a:prstGeom>
        </p:spPr>
      </p:pic>
      <p:pic>
        <p:nvPicPr>
          <p:cNvPr id="15" name="그래픽 14" descr="클라우드 컴퓨팅">
            <a:extLst>
              <a:ext uri="{FF2B5EF4-FFF2-40B4-BE49-F238E27FC236}">
                <a16:creationId xmlns:a16="http://schemas.microsoft.com/office/drawing/2014/main" id="{07DC3F52-C5F4-4F50-B8BB-F24005EB3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7338" y="657237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9FAC05-322A-434D-8CDB-29BECEFA89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07" y="657237"/>
            <a:ext cx="1080000" cy="10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A1E31-9CC6-4B77-961B-26E8367AE6EA}"/>
              </a:ext>
            </a:extLst>
          </p:cNvPr>
          <p:cNvSpPr txBox="1"/>
          <p:nvPr/>
        </p:nvSpPr>
        <p:spPr>
          <a:xfrm>
            <a:off x="512641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E2D11-0418-4250-9365-20AAD0073544}"/>
              </a:ext>
            </a:extLst>
          </p:cNvPr>
          <p:cNvSpPr txBox="1"/>
          <p:nvPr/>
        </p:nvSpPr>
        <p:spPr>
          <a:xfrm>
            <a:off x="3513436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9684B3-013A-437A-AD5E-B0F579009A39}"/>
              </a:ext>
            </a:extLst>
          </p:cNvPr>
          <p:cNvSpPr txBox="1"/>
          <p:nvPr/>
        </p:nvSpPr>
        <p:spPr>
          <a:xfrm>
            <a:off x="6528845" y="2394474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C56EB-5ECE-46D4-8E33-1CF090DDDE38}"/>
              </a:ext>
            </a:extLst>
          </p:cNvPr>
          <p:cNvSpPr txBox="1"/>
          <p:nvPr/>
        </p:nvSpPr>
        <p:spPr>
          <a:xfrm>
            <a:off x="9776204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ko-KR" altLang="en-US" sz="3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D6A3D4-4A13-4F58-8B96-71777CACD9EE}"/>
              </a:ext>
            </a:extLst>
          </p:cNvPr>
          <p:cNvCxnSpPr>
            <a:cxnSpLocks/>
          </p:cNvCxnSpPr>
          <p:nvPr/>
        </p:nvCxnSpPr>
        <p:spPr>
          <a:xfrm>
            <a:off x="59787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29CF5B7-961D-4AAD-B786-99F9C57DAD02}"/>
              </a:ext>
            </a:extLst>
          </p:cNvPr>
          <p:cNvCxnSpPr>
            <a:cxnSpLocks/>
          </p:cNvCxnSpPr>
          <p:nvPr/>
        </p:nvCxnSpPr>
        <p:spPr>
          <a:xfrm>
            <a:off x="364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8A379D7-1BFB-4CA3-8E8B-D1475F5C5CB9}"/>
              </a:ext>
            </a:extLst>
          </p:cNvPr>
          <p:cNvCxnSpPr>
            <a:cxnSpLocks/>
          </p:cNvCxnSpPr>
          <p:nvPr/>
        </p:nvCxnSpPr>
        <p:spPr>
          <a:xfrm>
            <a:off x="6704481" y="4161692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C0DB989-E73A-4631-8081-23B237AB06AD}"/>
              </a:ext>
            </a:extLst>
          </p:cNvPr>
          <p:cNvCxnSpPr>
            <a:cxnSpLocks/>
          </p:cNvCxnSpPr>
          <p:nvPr/>
        </p:nvCxnSpPr>
        <p:spPr>
          <a:xfrm>
            <a:off x="9887158" y="4161692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01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42000" y="0"/>
            <a:ext cx="3060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78554" y="-19050"/>
            <a:ext cx="3060000" cy="69239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32000" y="8792"/>
            <a:ext cx="3060000" cy="689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097660" y="4396"/>
            <a:ext cx="3060000" cy="68580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847F6F1-9BD5-4F64-8725-3D4FFD7812A3}"/>
              </a:ext>
            </a:extLst>
          </p:cNvPr>
          <p:cNvCxnSpPr>
            <a:cxnSpLocks/>
          </p:cNvCxnSpPr>
          <p:nvPr/>
        </p:nvCxnSpPr>
        <p:spPr>
          <a:xfrm>
            <a:off x="609601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CAC4C40-D693-4A66-B727-F2D80CFAB59B}"/>
              </a:ext>
            </a:extLst>
          </p:cNvPr>
          <p:cNvCxnSpPr>
            <a:cxnSpLocks/>
          </p:cNvCxnSpPr>
          <p:nvPr/>
        </p:nvCxnSpPr>
        <p:spPr>
          <a:xfrm>
            <a:off x="3656204" y="2016370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CC2A9F-56BD-4212-8AC8-093A0C85E3E4}"/>
              </a:ext>
            </a:extLst>
          </p:cNvPr>
          <p:cNvCxnSpPr>
            <a:cxnSpLocks/>
          </p:cNvCxnSpPr>
          <p:nvPr/>
        </p:nvCxnSpPr>
        <p:spPr>
          <a:xfrm>
            <a:off x="6716204" y="2016370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19D152-2182-4DE0-B121-6C0339811242}"/>
              </a:ext>
            </a:extLst>
          </p:cNvPr>
          <p:cNvCxnSpPr>
            <a:cxnSpLocks/>
          </p:cNvCxnSpPr>
          <p:nvPr/>
        </p:nvCxnSpPr>
        <p:spPr>
          <a:xfrm>
            <a:off x="9898881" y="2016370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도움말">
            <a:extLst>
              <a:ext uri="{FF2B5EF4-FFF2-40B4-BE49-F238E27FC236}">
                <a16:creationId xmlns:a16="http://schemas.microsoft.com/office/drawing/2014/main" id="{D003D8DB-34B5-4026-8FB0-A8A34C08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846" y="657237"/>
            <a:ext cx="1080000" cy="1080000"/>
          </a:xfrm>
          <a:prstGeom prst="rect">
            <a:avLst/>
          </a:prstGeom>
        </p:spPr>
      </p:pic>
      <p:pic>
        <p:nvPicPr>
          <p:cNvPr id="3" name="그래픽 2" descr="인터넷">
            <a:extLst>
              <a:ext uri="{FF2B5EF4-FFF2-40B4-BE49-F238E27FC236}">
                <a16:creationId xmlns:a16="http://schemas.microsoft.com/office/drawing/2014/main" id="{9A3C3645-9E7D-4B97-9FA6-A3BA843A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292" y="658720"/>
            <a:ext cx="1080000" cy="1080000"/>
          </a:xfrm>
          <a:prstGeom prst="rect">
            <a:avLst/>
          </a:prstGeom>
        </p:spPr>
      </p:pic>
      <p:pic>
        <p:nvPicPr>
          <p:cNvPr id="15" name="그래픽 14" descr="클라우드 컴퓨팅">
            <a:extLst>
              <a:ext uri="{FF2B5EF4-FFF2-40B4-BE49-F238E27FC236}">
                <a16:creationId xmlns:a16="http://schemas.microsoft.com/office/drawing/2014/main" id="{0378A693-3996-4583-8FF1-92DDC8908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7338" y="657237"/>
            <a:ext cx="1080000" cy="10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57892E-AAC2-4F7A-8041-8A37C42F4D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07" y="657237"/>
            <a:ext cx="1080000" cy="10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7B4B73-BA05-4326-AE1D-E6FEF3C415F0}"/>
              </a:ext>
            </a:extLst>
          </p:cNvPr>
          <p:cNvSpPr txBox="1"/>
          <p:nvPr/>
        </p:nvSpPr>
        <p:spPr>
          <a:xfrm>
            <a:off x="512641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2C28AA-1EAA-48BA-8139-B6E8E516471D}"/>
              </a:ext>
            </a:extLst>
          </p:cNvPr>
          <p:cNvSpPr txBox="1"/>
          <p:nvPr/>
        </p:nvSpPr>
        <p:spPr>
          <a:xfrm>
            <a:off x="3513436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DBB406-404F-46B9-9418-B94F98392CB8}"/>
              </a:ext>
            </a:extLst>
          </p:cNvPr>
          <p:cNvSpPr txBox="1"/>
          <p:nvPr/>
        </p:nvSpPr>
        <p:spPr>
          <a:xfrm>
            <a:off x="6528845" y="2394474"/>
            <a:ext cx="210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b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br>
              <a:rPr lang="en-US" altLang="ko-KR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414090-DF83-4F61-921C-EF348E413681}"/>
              </a:ext>
            </a:extLst>
          </p:cNvPr>
          <p:cNvSpPr txBox="1"/>
          <p:nvPr/>
        </p:nvSpPr>
        <p:spPr>
          <a:xfrm>
            <a:off x="9776204" y="2812026"/>
            <a:ext cx="210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ko-KR" altLang="en-US" sz="3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D5C699-C8C7-48A8-B63C-EB2F3ECDB1DE}"/>
              </a:ext>
            </a:extLst>
          </p:cNvPr>
          <p:cNvCxnSpPr>
            <a:cxnSpLocks/>
          </p:cNvCxnSpPr>
          <p:nvPr/>
        </p:nvCxnSpPr>
        <p:spPr>
          <a:xfrm>
            <a:off x="597878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9F92C0-8326-40FB-8A49-B24356DC2615}"/>
              </a:ext>
            </a:extLst>
          </p:cNvPr>
          <p:cNvCxnSpPr>
            <a:cxnSpLocks/>
          </p:cNvCxnSpPr>
          <p:nvPr/>
        </p:nvCxnSpPr>
        <p:spPr>
          <a:xfrm>
            <a:off x="3644481" y="4161692"/>
            <a:ext cx="1831592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8D5EDF-96B1-430D-9D1F-53F98D2A3C5E}"/>
              </a:ext>
            </a:extLst>
          </p:cNvPr>
          <p:cNvCxnSpPr>
            <a:cxnSpLocks/>
          </p:cNvCxnSpPr>
          <p:nvPr/>
        </p:nvCxnSpPr>
        <p:spPr>
          <a:xfrm>
            <a:off x="6704481" y="4161692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B82A1C-38DF-482D-989A-ECFC7206A85A}"/>
              </a:ext>
            </a:extLst>
          </p:cNvPr>
          <p:cNvCxnSpPr>
            <a:cxnSpLocks/>
          </p:cNvCxnSpPr>
          <p:nvPr/>
        </p:nvCxnSpPr>
        <p:spPr>
          <a:xfrm>
            <a:off x="9887158" y="4161692"/>
            <a:ext cx="183159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40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205</Words>
  <Application>Microsoft Office PowerPoint</Application>
  <PresentationFormat>와이드스크린</PresentationFormat>
  <Paragraphs>64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나눔스퀘어라운드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박예찬</dc:creator>
  <cp:lastModifiedBy>박예찬</cp:lastModifiedBy>
  <cp:revision>8</cp:revision>
  <dcterms:created xsi:type="dcterms:W3CDTF">2020-01-29T12:47:30Z</dcterms:created>
  <dcterms:modified xsi:type="dcterms:W3CDTF">2020-01-29T15:26:28Z</dcterms:modified>
</cp:coreProperties>
</file>